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63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2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s-BO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749178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915316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097465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467521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9902547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98557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s-B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8521844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833347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92168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571983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027718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679948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252622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54153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288424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439875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505647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91CA45F-76F1-43FC-9247-8FA84D7CDB3F}" type="datetimeFigureOut">
              <a:rPr lang="es-BO" smtClean="0"/>
              <a:t>19/7/2024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s-BO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95A1F794-A1F5-4D27-A06A-D6899B4E946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86104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slide" Target="slide4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3.xml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AF97BC8-BE6E-3A6E-BD6C-FECBB1D6A8F9}"/>
              </a:ext>
            </a:extLst>
          </p:cNvPr>
          <p:cNvSpPr/>
          <p:nvPr/>
        </p:nvSpPr>
        <p:spPr>
          <a:xfrm>
            <a:off x="3530600" y="495300"/>
            <a:ext cx="4648200" cy="59055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/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A7A7EFD3-BFF6-A3A5-44E3-29DBC93FB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255" y="660400"/>
            <a:ext cx="1296145" cy="546100"/>
          </a:xfrm>
        </p:spPr>
        <p:txBody>
          <a:bodyPr>
            <a:norm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login</a:t>
            </a:r>
            <a:endParaRPr lang="es-BO" sz="2400" dirty="0">
              <a:solidFill>
                <a:schemeClr val="bg1"/>
              </a:solidFill>
            </a:endParaRP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60660494-BF74-3CDF-9E85-44A729F6BDC2}"/>
              </a:ext>
            </a:extLst>
          </p:cNvPr>
          <p:cNvSpPr txBox="1">
            <a:spLocks/>
          </p:cNvSpPr>
          <p:nvPr/>
        </p:nvSpPr>
        <p:spPr bwMode="gray">
          <a:xfrm>
            <a:off x="7352555" y="5586413"/>
            <a:ext cx="826245" cy="6985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dirty="0">
                <a:solidFill>
                  <a:schemeClr val="bg1"/>
                </a:solidFill>
              </a:rPr>
              <a:t>20</a:t>
            </a:r>
          </a:p>
          <a:p>
            <a:r>
              <a:rPr lang="es-ES" sz="2400" dirty="0">
                <a:solidFill>
                  <a:schemeClr val="bg1"/>
                </a:solidFill>
              </a:rPr>
              <a:t>24</a:t>
            </a:r>
            <a:endParaRPr lang="es-BO" sz="2400" dirty="0">
              <a:solidFill>
                <a:schemeClr val="bg1"/>
              </a:solidFill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78221AB-8B49-599F-55C2-D5C332727A40}"/>
              </a:ext>
            </a:extLst>
          </p:cNvPr>
          <p:cNvSpPr/>
          <p:nvPr/>
        </p:nvSpPr>
        <p:spPr>
          <a:xfrm>
            <a:off x="3997138" y="1054100"/>
            <a:ext cx="3715123" cy="34798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183B376F-7F63-EA4E-E690-DFACF6372947}"/>
              </a:ext>
            </a:extLst>
          </p:cNvPr>
          <p:cNvSpPr/>
          <p:nvPr/>
        </p:nvSpPr>
        <p:spPr>
          <a:xfrm>
            <a:off x="5525610" y="3242728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BO" dirty="0">
                <a:solidFill>
                  <a:schemeClr val="tx1"/>
                </a:solidFill>
              </a:rPr>
              <a:t>*********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4A9AD0CC-538B-F962-5041-91CEFB3C8DF1}"/>
              </a:ext>
            </a:extLst>
          </p:cNvPr>
          <p:cNvSpPr/>
          <p:nvPr/>
        </p:nvSpPr>
        <p:spPr>
          <a:xfrm>
            <a:off x="5525610" y="2325153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BO" dirty="0">
                <a:solidFill>
                  <a:schemeClr val="tx1"/>
                </a:solidFill>
              </a:rPr>
              <a:t>moisnose22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395977ED-0066-3AFF-047E-9D302566E59D}"/>
              </a:ext>
            </a:extLst>
          </p:cNvPr>
          <p:cNvSpPr txBox="1">
            <a:spLocks/>
          </p:cNvSpPr>
          <p:nvPr/>
        </p:nvSpPr>
        <p:spPr bwMode="gray">
          <a:xfrm>
            <a:off x="4001626" y="2388653"/>
            <a:ext cx="1296145" cy="5461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dirty="0">
                <a:solidFill>
                  <a:schemeClr val="bg1"/>
                </a:solidFill>
              </a:rPr>
              <a:t>Usuario</a:t>
            </a:r>
            <a:endParaRPr lang="es-BO" sz="2400" dirty="0">
              <a:solidFill>
                <a:schemeClr val="bg1"/>
              </a:solidFill>
            </a:endParaRPr>
          </a:p>
        </p:txBody>
      </p:sp>
      <p:sp>
        <p:nvSpPr>
          <p:cNvPr id="17" name="Subtítulo 2">
            <a:extLst>
              <a:ext uri="{FF2B5EF4-FFF2-40B4-BE49-F238E27FC236}">
                <a16:creationId xmlns:a16="http://schemas.microsoft.com/office/drawing/2014/main" id="{3B48A5C1-CE21-4B6A-A559-D63DBBC4974B}"/>
              </a:ext>
            </a:extLst>
          </p:cNvPr>
          <p:cNvSpPr txBox="1">
            <a:spLocks/>
          </p:cNvSpPr>
          <p:nvPr/>
        </p:nvSpPr>
        <p:spPr bwMode="gray">
          <a:xfrm>
            <a:off x="3997138" y="3368140"/>
            <a:ext cx="1528472" cy="4508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dirty="0">
                <a:solidFill>
                  <a:schemeClr val="bg1"/>
                </a:solidFill>
              </a:rPr>
              <a:t>contraseña</a:t>
            </a:r>
            <a:endParaRPr lang="es-BO" sz="2400" dirty="0">
              <a:solidFill>
                <a:schemeClr val="bg1"/>
              </a:solidFill>
            </a:endParaRPr>
          </a:p>
        </p:txBody>
      </p:sp>
      <p:sp>
        <p:nvSpPr>
          <p:cNvPr id="18" name="Rectángulo: esquinas redondeadas 17">
            <a:hlinkClick r:id="rId3" action="ppaction://hlinksldjump"/>
            <a:extLst>
              <a:ext uri="{FF2B5EF4-FFF2-40B4-BE49-F238E27FC236}">
                <a16:creationId xmlns:a16="http://schemas.microsoft.com/office/drawing/2014/main" id="{1A700A19-EC8E-2B22-B6BA-54E5AE3E9EF6}"/>
              </a:ext>
            </a:extLst>
          </p:cNvPr>
          <p:cNvSpPr/>
          <p:nvPr/>
        </p:nvSpPr>
        <p:spPr>
          <a:xfrm>
            <a:off x="3997138" y="4819650"/>
            <a:ext cx="16129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Ingresar</a:t>
            </a:r>
            <a:endParaRPr lang="es-BO" dirty="0"/>
          </a:p>
        </p:txBody>
      </p:sp>
      <p:sp>
        <p:nvSpPr>
          <p:cNvPr id="19" name="Rectángulo: esquinas redondeadas 18">
            <a:hlinkClick r:id="rId4" action="ppaction://hlinksldjump"/>
            <a:extLst>
              <a:ext uri="{FF2B5EF4-FFF2-40B4-BE49-F238E27FC236}">
                <a16:creationId xmlns:a16="http://schemas.microsoft.com/office/drawing/2014/main" id="{DC456E88-0963-C58E-A160-BA6D4BA26931}"/>
              </a:ext>
            </a:extLst>
          </p:cNvPr>
          <p:cNvSpPr/>
          <p:nvPr/>
        </p:nvSpPr>
        <p:spPr>
          <a:xfrm>
            <a:off x="6101232" y="4819650"/>
            <a:ext cx="16129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Nuevo</a:t>
            </a:r>
            <a:endParaRPr lang="es-BO" dirty="0"/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4834B294-51A2-4B48-A7E1-2B23E2664737}"/>
              </a:ext>
            </a:extLst>
          </p:cNvPr>
          <p:cNvSpPr txBox="1">
            <a:spLocks/>
          </p:cNvSpPr>
          <p:nvPr/>
        </p:nvSpPr>
        <p:spPr bwMode="gray">
          <a:xfrm>
            <a:off x="6789021" y="504825"/>
            <a:ext cx="1507812" cy="3111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TechPhones</a:t>
            </a:r>
            <a:endParaRPr lang="es-BO" sz="2400" cap="none" dirty="0">
              <a:solidFill>
                <a:schemeClr val="bg1"/>
              </a:solidFill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30949A3A-4E81-4202-934D-EEEE790B9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783" y="1122363"/>
            <a:ext cx="867832" cy="86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66476960-5B4D-1F8E-F5AD-C3DFAB8C81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287" y="567267"/>
            <a:ext cx="3219499" cy="609599"/>
          </a:xfrm>
        </p:spPr>
        <p:txBody>
          <a:bodyPr>
            <a:normAutofit/>
          </a:bodyPr>
          <a:lstStyle/>
          <a:p>
            <a:r>
              <a:rPr lang="es-BO" sz="2400" dirty="0">
                <a:solidFill>
                  <a:schemeClr val="bg1"/>
                </a:solidFill>
              </a:rPr>
              <a:t>Nuevo empleado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4AC8D3-306F-4829-AB35-B30082ADF8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788" y="460079"/>
            <a:ext cx="4092211" cy="5937842"/>
          </a:xfrm>
          <a:prstGeom prst="rect">
            <a:avLst/>
          </a:prstGeom>
        </p:spPr>
      </p:pic>
      <p:sp>
        <p:nvSpPr>
          <p:cNvPr id="5" name="Rectángulo: esquinas redondeadas 4">
            <a:hlinkClick r:id="rId3" action="ppaction://hlinksldjump"/>
            <a:extLst>
              <a:ext uri="{FF2B5EF4-FFF2-40B4-BE49-F238E27FC236}">
                <a16:creationId xmlns:a16="http://schemas.microsoft.com/office/drawing/2014/main" id="{9F8D8301-57B1-4DD4-8ACD-03F57F74D2CE}"/>
              </a:ext>
            </a:extLst>
          </p:cNvPr>
          <p:cNvSpPr/>
          <p:nvPr/>
        </p:nvSpPr>
        <p:spPr>
          <a:xfrm>
            <a:off x="4027091" y="5613109"/>
            <a:ext cx="16129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cancelar</a:t>
            </a:r>
            <a:endParaRPr lang="es-BO" dirty="0"/>
          </a:p>
        </p:txBody>
      </p:sp>
      <p:sp>
        <p:nvSpPr>
          <p:cNvPr id="6" name="Rectángulo: esquinas redondeadas 5">
            <a:hlinkClick r:id="rId3" action="ppaction://hlinksldjump"/>
            <a:extLst>
              <a:ext uri="{FF2B5EF4-FFF2-40B4-BE49-F238E27FC236}">
                <a16:creationId xmlns:a16="http://schemas.microsoft.com/office/drawing/2014/main" id="{C635BEFA-8AA1-4170-8DCA-B5D79951C723}"/>
              </a:ext>
            </a:extLst>
          </p:cNvPr>
          <p:cNvSpPr/>
          <p:nvPr/>
        </p:nvSpPr>
        <p:spPr>
          <a:xfrm>
            <a:off x="5950545" y="5613109"/>
            <a:ext cx="16129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Crear</a:t>
            </a:r>
            <a:endParaRPr lang="es-BO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42A1210D-6A39-45B9-B050-95DBAE69CEB8}"/>
              </a:ext>
            </a:extLst>
          </p:cNvPr>
          <p:cNvSpPr/>
          <p:nvPr/>
        </p:nvSpPr>
        <p:spPr>
          <a:xfrm>
            <a:off x="5621978" y="2046123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8212196-7EC2-48C9-BF76-19F0832DB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977" y="780240"/>
            <a:ext cx="867832" cy="867832"/>
          </a:xfrm>
          <a:prstGeom prst="rect">
            <a:avLst/>
          </a:prstGeom>
        </p:spPr>
      </p:pic>
      <p:sp>
        <p:nvSpPr>
          <p:cNvPr id="10" name="Subtítulo 2">
            <a:extLst>
              <a:ext uri="{FF2B5EF4-FFF2-40B4-BE49-F238E27FC236}">
                <a16:creationId xmlns:a16="http://schemas.microsoft.com/office/drawing/2014/main" id="{F1C3EED6-5A7A-4896-A552-7A3B057ED344}"/>
              </a:ext>
            </a:extLst>
          </p:cNvPr>
          <p:cNvSpPr txBox="1">
            <a:spLocks/>
          </p:cNvSpPr>
          <p:nvPr/>
        </p:nvSpPr>
        <p:spPr bwMode="gray">
          <a:xfrm>
            <a:off x="3884674" y="2025134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BO" sz="2400" cap="none" dirty="0">
                <a:solidFill>
                  <a:schemeClr val="bg1"/>
                </a:solidFill>
              </a:rPr>
              <a:t>Usuario: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23DDD162-7366-4032-9152-DDF740C1F0AD}"/>
              </a:ext>
            </a:extLst>
          </p:cNvPr>
          <p:cNvSpPr txBox="1">
            <a:spLocks/>
          </p:cNvSpPr>
          <p:nvPr/>
        </p:nvSpPr>
        <p:spPr bwMode="gray">
          <a:xfrm>
            <a:off x="5157627" y="512234"/>
            <a:ext cx="1507812" cy="3111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TechPhones</a:t>
            </a:r>
            <a:endParaRPr lang="es-BO" sz="2400" cap="none" dirty="0">
              <a:solidFill>
                <a:schemeClr val="bg1"/>
              </a:solidFill>
            </a:endParaRPr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4E82EC13-9884-47EE-91DD-BEFD6D0294B6}"/>
              </a:ext>
            </a:extLst>
          </p:cNvPr>
          <p:cNvSpPr txBox="1">
            <a:spLocks/>
          </p:cNvSpPr>
          <p:nvPr/>
        </p:nvSpPr>
        <p:spPr bwMode="gray">
          <a:xfrm>
            <a:off x="3884674" y="2742448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BO" sz="2400" cap="none" dirty="0">
                <a:solidFill>
                  <a:schemeClr val="bg1"/>
                </a:solidFill>
              </a:rPr>
              <a:t>Contraseña: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A2B8FF6D-CDB6-DAFA-256C-1ECCADFAEE51}"/>
              </a:ext>
            </a:extLst>
          </p:cNvPr>
          <p:cNvSpPr/>
          <p:nvPr/>
        </p:nvSpPr>
        <p:spPr>
          <a:xfrm>
            <a:off x="5621978" y="2673323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00F04E48-1908-ECD9-07DA-36F6497A8215}"/>
              </a:ext>
            </a:extLst>
          </p:cNvPr>
          <p:cNvSpPr/>
          <p:nvPr/>
        </p:nvSpPr>
        <p:spPr>
          <a:xfrm>
            <a:off x="5621978" y="3249118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0DC04E4C-6C02-E314-B36B-4B616A815B31}"/>
              </a:ext>
            </a:extLst>
          </p:cNvPr>
          <p:cNvSpPr/>
          <p:nvPr/>
        </p:nvSpPr>
        <p:spPr>
          <a:xfrm>
            <a:off x="5621978" y="3799747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03DC167C-4273-3208-24B9-C3B17A52CF82}"/>
              </a:ext>
            </a:extLst>
          </p:cNvPr>
          <p:cNvSpPr txBox="1">
            <a:spLocks/>
          </p:cNvSpPr>
          <p:nvPr/>
        </p:nvSpPr>
        <p:spPr bwMode="gray">
          <a:xfrm>
            <a:off x="3886101" y="3216275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BO" sz="2400" cap="none" dirty="0">
                <a:solidFill>
                  <a:schemeClr val="bg1"/>
                </a:solidFill>
              </a:rPr>
              <a:t>Nombre: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44B3B9F-2C33-842B-6EC1-119A57A498CD}"/>
              </a:ext>
            </a:extLst>
          </p:cNvPr>
          <p:cNvSpPr/>
          <p:nvPr/>
        </p:nvSpPr>
        <p:spPr>
          <a:xfrm>
            <a:off x="5621978" y="4364536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01E6C569-542D-83DA-2537-C485AA889A5B}"/>
              </a:ext>
            </a:extLst>
          </p:cNvPr>
          <p:cNvSpPr/>
          <p:nvPr/>
        </p:nvSpPr>
        <p:spPr>
          <a:xfrm>
            <a:off x="5625862" y="4936051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41F85470-A573-AF03-5306-7E46F1618B69}"/>
              </a:ext>
            </a:extLst>
          </p:cNvPr>
          <p:cNvSpPr txBox="1">
            <a:spLocks/>
          </p:cNvSpPr>
          <p:nvPr/>
        </p:nvSpPr>
        <p:spPr bwMode="gray">
          <a:xfrm>
            <a:off x="3884674" y="3806041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A</a:t>
            </a:r>
            <a:r>
              <a:rPr lang="es-BO" sz="2400" cap="none" dirty="0">
                <a:solidFill>
                  <a:schemeClr val="bg1"/>
                </a:solidFill>
              </a:rPr>
              <a:t>pellido:</a:t>
            </a:r>
          </a:p>
        </p:txBody>
      </p:sp>
      <p:sp>
        <p:nvSpPr>
          <p:cNvPr id="21" name="Subtítulo 2">
            <a:extLst>
              <a:ext uri="{FF2B5EF4-FFF2-40B4-BE49-F238E27FC236}">
                <a16:creationId xmlns:a16="http://schemas.microsoft.com/office/drawing/2014/main" id="{90380621-3EFD-D053-BA0E-18D418ADA554}"/>
              </a:ext>
            </a:extLst>
          </p:cNvPr>
          <p:cNvSpPr txBox="1">
            <a:spLocks/>
          </p:cNvSpPr>
          <p:nvPr/>
        </p:nvSpPr>
        <p:spPr bwMode="gray">
          <a:xfrm>
            <a:off x="3859505" y="4364536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Dirección</a:t>
            </a:r>
            <a:r>
              <a:rPr lang="es-BO" sz="2400" cap="none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22" name="Subtítulo 2">
            <a:extLst>
              <a:ext uri="{FF2B5EF4-FFF2-40B4-BE49-F238E27FC236}">
                <a16:creationId xmlns:a16="http://schemas.microsoft.com/office/drawing/2014/main" id="{A37656A7-E45E-A36C-4D7A-1ED5BDED01D2}"/>
              </a:ext>
            </a:extLst>
          </p:cNvPr>
          <p:cNvSpPr txBox="1">
            <a:spLocks/>
          </p:cNvSpPr>
          <p:nvPr/>
        </p:nvSpPr>
        <p:spPr bwMode="gray">
          <a:xfrm>
            <a:off x="3859505" y="4936051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Teléfono</a:t>
            </a:r>
            <a:r>
              <a:rPr lang="es-BO" sz="2400" cap="none" dirty="0">
                <a:solidFill>
                  <a:schemeClr val="bg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34820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8916AD60-9D52-CF15-2DF9-E6D08E1A0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655" y="624480"/>
            <a:ext cx="2743945" cy="810620"/>
          </a:xfrm>
        </p:spPr>
        <p:txBody>
          <a:bodyPr>
            <a:normAutofit lnSpcReduction="10000"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Búsqueda de empleado</a:t>
            </a:r>
            <a:endParaRPr lang="es-BO" sz="2400" dirty="0">
              <a:solidFill>
                <a:schemeClr val="bg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A47B080-BB72-B3B4-CBB6-D6F9561FF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173" y="442737"/>
            <a:ext cx="4111854" cy="597252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FD3DD3D-48B3-F26D-8802-29DE3D750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977" y="780240"/>
            <a:ext cx="867832" cy="867832"/>
          </a:xfrm>
          <a:prstGeom prst="rect">
            <a:avLst/>
          </a:prstGeom>
        </p:spPr>
      </p:pic>
      <p:sp>
        <p:nvSpPr>
          <p:cNvPr id="6" name="Subtítulo 2">
            <a:extLst>
              <a:ext uri="{FF2B5EF4-FFF2-40B4-BE49-F238E27FC236}">
                <a16:creationId xmlns:a16="http://schemas.microsoft.com/office/drawing/2014/main" id="{17905CD9-68C5-8330-66B9-8CDA2A7B39EE}"/>
              </a:ext>
            </a:extLst>
          </p:cNvPr>
          <p:cNvSpPr txBox="1">
            <a:spLocks/>
          </p:cNvSpPr>
          <p:nvPr/>
        </p:nvSpPr>
        <p:spPr bwMode="gray">
          <a:xfrm>
            <a:off x="5157627" y="512234"/>
            <a:ext cx="1507812" cy="3111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TechPhones</a:t>
            </a:r>
            <a:endParaRPr lang="es-BO" sz="2400" cap="none" dirty="0">
              <a:solidFill>
                <a:schemeClr val="bg1"/>
              </a:solidFill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193F93EF-7AB3-005D-E9FD-43F3F48DA3AD}"/>
              </a:ext>
            </a:extLst>
          </p:cNvPr>
          <p:cNvSpPr/>
          <p:nvPr/>
        </p:nvSpPr>
        <p:spPr>
          <a:xfrm>
            <a:off x="5662846" y="2088647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84559A29-A6A7-AB18-90B5-EB1357439B03}"/>
              </a:ext>
            </a:extLst>
          </p:cNvPr>
          <p:cNvSpPr/>
          <p:nvPr/>
        </p:nvSpPr>
        <p:spPr>
          <a:xfrm>
            <a:off x="5662846" y="2639276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25F85A69-A892-E878-24E3-15B8FEDD1C98}"/>
              </a:ext>
            </a:extLst>
          </p:cNvPr>
          <p:cNvSpPr txBox="1">
            <a:spLocks/>
          </p:cNvSpPr>
          <p:nvPr/>
        </p:nvSpPr>
        <p:spPr bwMode="gray">
          <a:xfrm>
            <a:off x="3926969" y="2055804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BO" sz="2400" cap="none" dirty="0">
                <a:solidFill>
                  <a:schemeClr val="bg1"/>
                </a:solidFill>
              </a:rPr>
              <a:t>Nombre: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C85F7E3-9F2E-8AE1-0EEC-DCD38EFBBFE4}"/>
              </a:ext>
            </a:extLst>
          </p:cNvPr>
          <p:cNvSpPr/>
          <p:nvPr/>
        </p:nvSpPr>
        <p:spPr>
          <a:xfrm>
            <a:off x="5662846" y="3204065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035A2BD-20E4-FED2-2C8E-0B761E35F79D}"/>
              </a:ext>
            </a:extLst>
          </p:cNvPr>
          <p:cNvSpPr/>
          <p:nvPr/>
        </p:nvSpPr>
        <p:spPr>
          <a:xfrm>
            <a:off x="5666730" y="3775580"/>
            <a:ext cx="2086922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B8F1B054-77F1-14EB-5E9A-8C2963BC9AC3}"/>
              </a:ext>
            </a:extLst>
          </p:cNvPr>
          <p:cNvSpPr txBox="1">
            <a:spLocks/>
          </p:cNvSpPr>
          <p:nvPr/>
        </p:nvSpPr>
        <p:spPr bwMode="gray">
          <a:xfrm>
            <a:off x="3925542" y="2645570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A</a:t>
            </a:r>
            <a:r>
              <a:rPr lang="es-BO" sz="2400" cap="none" dirty="0">
                <a:solidFill>
                  <a:schemeClr val="bg1"/>
                </a:solidFill>
              </a:rPr>
              <a:t>pellido:</a:t>
            </a: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05187338-18A4-D55B-D23C-B00D72F50AAB}"/>
              </a:ext>
            </a:extLst>
          </p:cNvPr>
          <p:cNvSpPr txBox="1">
            <a:spLocks/>
          </p:cNvSpPr>
          <p:nvPr/>
        </p:nvSpPr>
        <p:spPr bwMode="gray">
          <a:xfrm>
            <a:off x="3900373" y="3204065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Dirección</a:t>
            </a:r>
            <a:r>
              <a:rPr lang="es-BO" sz="2400" cap="none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29F23593-4363-256D-FE5B-077A01C1BEDC}"/>
              </a:ext>
            </a:extLst>
          </p:cNvPr>
          <p:cNvSpPr txBox="1">
            <a:spLocks/>
          </p:cNvSpPr>
          <p:nvPr/>
        </p:nvSpPr>
        <p:spPr bwMode="gray">
          <a:xfrm>
            <a:off x="3900373" y="3775580"/>
            <a:ext cx="1684756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Teléfono</a:t>
            </a:r>
            <a:r>
              <a:rPr lang="es-BO" sz="2400" cap="none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9" name="Rectángulo: esquinas redondeadas 18">
            <a:hlinkClick r:id="rId4" action="ppaction://hlinksldjump"/>
            <a:extLst>
              <a:ext uri="{FF2B5EF4-FFF2-40B4-BE49-F238E27FC236}">
                <a16:creationId xmlns:a16="http://schemas.microsoft.com/office/drawing/2014/main" id="{C92B1472-F5DC-60BB-46FD-2FE6F0EBF36C}"/>
              </a:ext>
            </a:extLst>
          </p:cNvPr>
          <p:cNvSpPr/>
          <p:nvPr/>
        </p:nvSpPr>
        <p:spPr>
          <a:xfrm>
            <a:off x="5021443" y="5766099"/>
            <a:ext cx="1612900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Menú</a:t>
            </a:r>
            <a:endParaRPr lang="es-BO" dirty="0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8096FB39-CBA1-D1A8-ED5F-D8D261FAD977}"/>
              </a:ext>
            </a:extLst>
          </p:cNvPr>
          <p:cNvSpPr/>
          <p:nvPr/>
        </p:nvSpPr>
        <p:spPr>
          <a:xfrm>
            <a:off x="4206060" y="4545368"/>
            <a:ext cx="1163944" cy="42545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Buscar</a:t>
            </a:r>
            <a:endParaRPr lang="es-BO" dirty="0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C558B3F2-B4FB-CF63-DB5B-8BC6CCB4C49B}"/>
              </a:ext>
            </a:extLst>
          </p:cNvPr>
          <p:cNvSpPr/>
          <p:nvPr/>
        </p:nvSpPr>
        <p:spPr>
          <a:xfrm>
            <a:off x="6161698" y="4551366"/>
            <a:ext cx="1089217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22" name="Subtítulo 2">
            <a:extLst>
              <a:ext uri="{FF2B5EF4-FFF2-40B4-BE49-F238E27FC236}">
                <a16:creationId xmlns:a16="http://schemas.microsoft.com/office/drawing/2014/main" id="{E4962C4C-E246-C359-EEB4-68578CE10343}"/>
              </a:ext>
            </a:extLst>
          </p:cNvPr>
          <p:cNvSpPr txBox="1">
            <a:spLocks/>
          </p:cNvSpPr>
          <p:nvPr/>
        </p:nvSpPr>
        <p:spPr bwMode="gray">
          <a:xfrm>
            <a:off x="5445486" y="4573376"/>
            <a:ext cx="717548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N.º</a:t>
            </a:r>
            <a:r>
              <a:rPr lang="es-BO" sz="2400" cap="none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084EE70F-73AF-D2A1-E7C7-1C9E41E81D0C}"/>
              </a:ext>
            </a:extLst>
          </p:cNvPr>
          <p:cNvSpPr/>
          <p:nvPr/>
        </p:nvSpPr>
        <p:spPr>
          <a:xfrm>
            <a:off x="4230033" y="5122206"/>
            <a:ext cx="1163944" cy="42545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Eliminar</a:t>
            </a:r>
            <a:endParaRPr lang="es-BO" dirty="0"/>
          </a:p>
        </p:txBody>
      </p:sp>
      <p:sp>
        <p:nvSpPr>
          <p:cNvPr id="27" name="Subtítulo 2">
            <a:extLst>
              <a:ext uri="{FF2B5EF4-FFF2-40B4-BE49-F238E27FC236}">
                <a16:creationId xmlns:a16="http://schemas.microsoft.com/office/drawing/2014/main" id="{3C6BCA39-170D-02E3-95B3-9C53AB75BFAF}"/>
              </a:ext>
            </a:extLst>
          </p:cNvPr>
          <p:cNvSpPr txBox="1">
            <a:spLocks/>
          </p:cNvSpPr>
          <p:nvPr/>
        </p:nvSpPr>
        <p:spPr bwMode="gray">
          <a:xfrm>
            <a:off x="5457219" y="5144891"/>
            <a:ext cx="717548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N.º</a:t>
            </a:r>
            <a:r>
              <a:rPr lang="es-BO" sz="2400" cap="none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98DCC12A-D923-BE99-3E6A-761FB90FB945}"/>
              </a:ext>
            </a:extLst>
          </p:cNvPr>
          <p:cNvSpPr/>
          <p:nvPr/>
        </p:nvSpPr>
        <p:spPr>
          <a:xfrm>
            <a:off x="6161698" y="5122206"/>
            <a:ext cx="1089217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80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884D2367-A152-1AFE-5D98-F8833EC86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355" y="573680"/>
            <a:ext cx="1194545" cy="543920"/>
          </a:xfrm>
        </p:spPr>
        <p:txBody>
          <a:bodyPr>
            <a:norm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menú</a:t>
            </a:r>
            <a:endParaRPr lang="es-BO" sz="2400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C8EBF2D-1EEA-98CA-8C95-38BE1F49A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302" y="467480"/>
            <a:ext cx="4069098" cy="592304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E68141A-973F-5E24-AFBF-5B846E930A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168" y="803586"/>
            <a:ext cx="867832" cy="867832"/>
          </a:xfrm>
          <a:prstGeom prst="rect">
            <a:avLst/>
          </a:prstGeom>
        </p:spPr>
      </p:pic>
      <p:sp>
        <p:nvSpPr>
          <p:cNvPr id="8" name="Subtítulo 2">
            <a:extLst>
              <a:ext uri="{FF2B5EF4-FFF2-40B4-BE49-F238E27FC236}">
                <a16:creationId xmlns:a16="http://schemas.microsoft.com/office/drawing/2014/main" id="{82C5E817-DD87-4E6F-B1D2-1C9889AED690}"/>
              </a:ext>
            </a:extLst>
          </p:cNvPr>
          <p:cNvSpPr txBox="1">
            <a:spLocks/>
          </p:cNvSpPr>
          <p:nvPr/>
        </p:nvSpPr>
        <p:spPr bwMode="gray">
          <a:xfrm>
            <a:off x="4991818" y="535580"/>
            <a:ext cx="1507812" cy="3111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TechPhones</a:t>
            </a:r>
            <a:endParaRPr lang="es-BO" sz="2400" cap="none" dirty="0">
              <a:solidFill>
                <a:schemeClr val="bg1"/>
              </a:solidFill>
            </a:endParaRPr>
          </a:p>
        </p:txBody>
      </p:sp>
      <p:sp>
        <p:nvSpPr>
          <p:cNvPr id="14" name="Rectángulo: esquinas redondeadas 13">
            <a:hlinkClick r:id="rId4" action="ppaction://hlinksldjump"/>
            <a:extLst>
              <a:ext uri="{FF2B5EF4-FFF2-40B4-BE49-F238E27FC236}">
                <a16:creationId xmlns:a16="http://schemas.microsoft.com/office/drawing/2014/main" id="{1F2CADDB-0D94-A173-3DB6-1450E87582DD}"/>
              </a:ext>
            </a:extLst>
          </p:cNvPr>
          <p:cNvSpPr/>
          <p:nvPr/>
        </p:nvSpPr>
        <p:spPr>
          <a:xfrm>
            <a:off x="4279468" y="2449767"/>
            <a:ext cx="2916766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Registrar Producto</a:t>
            </a:r>
            <a:endParaRPr lang="es-BO" dirty="0"/>
          </a:p>
        </p:txBody>
      </p:sp>
      <p:sp>
        <p:nvSpPr>
          <p:cNvPr id="2" name="Rectángulo: esquinas redondeadas 1">
            <a:hlinkClick r:id="rId5" action="ppaction://hlinksldjump"/>
            <a:extLst>
              <a:ext uri="{FF2B5EF4-FFF2-40B4-BE49-F238E27FC236}">
                <a16:creationId xmlns:a16="http://schemas.microsoft.com/office/drawing/2014/main" id="{77E65059-DADA-C65B-CC27-711597AB4FA0}"/>
              </a:ext>
            </a:extLst>
          </p:cNvPr>
          <p:cNvSpPr/>
          <p:nvPr/>
        </p:nvSpPr>
        <p:spPr>
          <a:xfrm>
            <a:off x="4287341" y="4126466"/>
            <a:ext cx="2916766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Registro Empleado</a:t>
            </a:r>
            <a:endParaRPr lang="es-BO" dirty="0"/>
          </a:p>
        </p:txBody>
      </p:sp>
      <p:sp>
        <p:nvSpPr>
          <p:cNvPr id="4" name="Rectángulo: esquinas redondeadas 3">
            <a:hlinkClick r:id="rId6" action="ppaction://hlinksldjump"/>
            <a:extLst>
              <a:ext uri="{FF2B5EF4-FFF2-40B4-BE49-F238E27FC236}">
                <a16:creationId xmlns:a16="http://schemas.microsoft.com/office/drawing/2014/main" id="{1F2CADDB-0D94-A173-3DB6-1450E87582DD}"/>
              </a:ext>
            </a:extLst>
          </p:cNvPr>
          <p:cNvSpPr/>
          <p:nvPr/>
        </p:nvSpPr>
        <p:spPr>
          <a:xfrm>
            <a:off x="4279468" y="3267880"/>
            <a:ext cx="2916766" cy="54610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dirty="0"/>
              <a:t>Registrar Venta</a:t>
            </a:r>
            <a:endParaRPr lang="es-BO" dirty="0"/>
          </a:p>
        </p:txBody>
      </p:sp>
      <p:sp>
        <p:nvSpPr>
          <p:cNvPr id="10" name="Rectángulo: esquinas redondeadas 9">
            <a:hlinkClick r:id="rId7" action="ppaction://hlinksldjump"/>
            <a:extLst>
              <a:ext uri="{FF2B5EF4-FFF2-40B4-BE49-F238E27FC236}">
                <a16:creationId xmlns:a16="http://schemas.microsoft.com/office/drawing/2014/main" id="{53F30DED-C007-4EBA-8610-FF7F40D528FF}"/>
              </a:ext>
            </a:extLst>
          </p:cNvPr>
          <p:cNvSpPr/>
          <p:nvPr/>
        </p:nvSpPr>
        <p:spPr>
          <a:xfrm>
            <a:off x="4888829" y="5671504"/>
            <a:ext cx="1698044" cy="38291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Volver</a:t>
            </a:r>
            <a:endParaRPr lang="es-BO" sz="1100" dirty="0"/>
          </a:p>
        </p:txBody>
      </p:sp>
    </p:spTree>
    <p:extLst>
      <p:ext uri="{BB962C8B-B14F-4D97-AF65-F5344CB8AC3E}">
        <p14:creationId xmlns:p14="http://schemas.microsoft.com/office/powerpoint/2010/main" val="1263988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8E530BC2-E458-EB16-C096-4AB6DD3452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8855" y="635000"/>
            <a:ext cx="2261345" cy="889000"/>
          </a:xfrm>
        </p:spPr>
        <p:txBody>
          <a:bodyPr>
            <a:norm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Registro de productos</a:t>
            </a:r>
            <a:endParaRPr lang="es-BO" sz="2400" dirty="0">
              <a:solidFill>
                <a:schemeClr val="bg1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A90BCE4-C793-0ABA-59A4-F15650579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046" y="442737"/>
            <a:ext cx="4111854" cy="5972525"/>
          </a:xfrm>
          <a:prstGeom prst="rect">
            <a:avLst/>
          </a:prstGeom>
        </p:spPr>
      </p:pic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5BAF3771-370A-8C35-DFC1-48352910E8D2}"/>
              </a:ext>
            </a:extLst>
          </p:cNvPr>
          <p:cNvSpPr/>
          <p:nvPr/>
        </p:nvSpPr>
        <p:spPr>
          <a:xfrm>
            <a:off x="5052917" y="585026"/>
            <a:ext cx="2630581" cy="1436599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dirty="0"/>
              <a:t>Id:</a:t>
            </a:r>
          </a:p>
          <a:p>
            <a:r>
              <a:rPr lang="es-ES" sz="1400" dirty="0"/>
              <a:t>Marca:</a:t>
            </a:r>
          </a:p>
          <a:p>
            <a:r>
              <a:rPr lang="es-ES" sz="1400" dirty="0"/>
              <a:t>Modelo:</a:t>
            </a:r>
          </a:p>
          <a:p>
            <a:r>
              <a:rPr lang="es-ES" sz="1400" dirty="0"/>
              <a:t>Valor:</a:t>
            </a:r>
          </a:p>
          <a:p>
            <a:r>
              <a:rPr lang="es-ES" sz="1400" dirty="0"/>
              <a:t>Tipo: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231DABB-B87B-7142-BBCC-A64217B5EC0B}"/>
              </a:ext>
            </a:extLst>
          </p:cNvPr>
          <p:cNvSpPr txBox="1"/>
          <p:nvPr/>
        </p:nvSpPr>
        <p:spPr>
          <a:xfrm>
            <a:off x="6095998" y="743949"/>
            <a:ext cx="108074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001</a:t>
            </a:r>
          </a:p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Samsung</a:t>
            </a:r>
          </a:p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S21 Plus</a:t>
            </a:r>
          </a:p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3200bs</a:t>
            </a:r>
          </a:p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Smartfone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B7BFA6C-730E-8D2C-27E7-44AFE835D8E5}"/>
              </a:ext>
            </a:extLst>
          </p:cNvPr>
          <p:cNvSpPr/>
          <p:nvPr/>
        </p:nvSpPr>
        <p:spPr>
          <a:xfrm>
            <a:off x="5052916" y="2274338"/>
            <a:ext cx="2630581" cy="1436599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dirty="0"/>
              <a:t>Id:</a:t>
            </a:r>
          </a:p>
          <a:p>
            <a:r>
              <a:rPr lang="es-ES" sz="1400" dirty="0"/>
              <a:t>Marca:</a:t>
            </a:r>
          </a:p>
          <a:p>
            <a:r>
              <a:rPr lang="es-ES" sz="1400" dirty="0"/>
              <a:t>Modelo:</a:t>
            </a:r>
          </a:p>
          <a:p>
            <a:r>
              <a:rPr lang="es-ES" sz="1400" dirty="0"/>
              <a:t>Valor:</a:t>
            </a:r>
          </a:p>
          <a:p>
            <a:r>
              <a:rPr lang="es-ES" sz="1400" dirty="0"/>
              <a:t>Tipo: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344B526-14EF-9BB8-0065-764DA5ADEC46}"/>
              </a:ext>
            </a:extLst>
          </p:cNvPr>
          <p:cNvSpPr txBox="1"/>
          <p:nvPr/>
        </p:nvSpPr>
        <p:spPr>
          <a:xfrm>
            <a:off x="6105847" y="2407861"/>
            <a:ext cx="120417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002</a:t>
            </a:r>
          </a:p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Infinix</a:t>
            </a:r>
          </a:p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Note 40 pro</a:t>
            </a:r>
          </a:p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1600bs</a:t>
            </a:r>
          </a:p>
          <a:p>
            <a:r>
              <a:rPr lang="es-ES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Smartfone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2AFAF1AD-8B73-07C5-1088-4B2F684DA99A}"/>
              </a:ext>
            </a:extLst>
          </p:cNvPr>
          <p:cNvSpPr/>
          <p:nvPr/>
        </p:nvSpPr>
        <p:spPr>
          <a:xfrm>
            <a:off x="5052916" y="3913977"/>
            <a:ext cx="2630581" cy="1436599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dirty="0"/>
              <a:t>Id:</a:t>
            </a:r>
          </a:p>
          <a:p>
            <a:r>
              <a:rPr lang="es-ES" sz="1400" dirty="0"/>
              <a:t>Marca:</a:t>
            </a:r>
          </a:p>
          <a:p>
            <a:r>
              <a:rPr lang="es-ES" sz="1400" dirty="0"/>
              <a:t>Modelo:</a:t>
            </a:r>
          </a:p>
          <a:p>
            <a:r>
              <a:rPr lang="es-ES" sz="1400" dirty="0"/>
              <a:t>Valor:</a:t>
            </a:r>
          </a:p>
          <a:p>
            <a:r>
              <a:rPr lang="es-ES" sz="1400" dirty="0"/>
              <a:t>Tipo: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A48F69E1-232E-8685-487F-4936220BCE42}"/>
              </a:ext>
            </a:extLst>
          </p:cNvPr>
          <p:cNvSpPr/>
          <p:nvPr/>
        </p:nvSpPr>
        <p:spPr>
          <a:xfrm>
            <a:off x="3920427" y="3996245"/>
            <a:ext cx="934285" cy="1272064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+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73630836-3EA1-1295-58D3-F4AC0C5289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181" y="2243913"/>
            <a:ext cx="1436599" cy="1436599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4ED63F8A-9637-4A56-FEEE-2215DA6CD1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834" y="716479"/>
            <a:ext cx="1213293" cy="1213293"/>
          </a:xfrm>
          <a:prstGeom prst="rect">
            <a:avLst/>
          </a:prstGeom>
        </p:spPr>
      </p:pic>
      <p:sp>
        <p:nvSpPr>
          <p:cNvPr id="21" name="Rectángulo: esquinas redondeadas 20">
            <a:hlinkClick r:id="rId5" action="ppaction://hlinksldjump"/>
            <a:extLst>
              <a:ext uri="{FF2B5EF4-FFF2-40B4-BE49-F238E27FC236}">
                <a16:creationId xmlns:a16="http://schemas.microsoft.com/office/drawing/2014/main" id="{9B9D428B-5319-26FF-44F4-B7CA0492CF3A}"/>
              </a:ext>
            </a:extLst>
          </p:cNvPr>
          <p:cNvSpPr/>
          <p:nvPr/>
        </p:nvSpPr>
        <p:spPr>
          <a:xfrm>
            <a:off x="4005690" y="5934988"/>
            <a:ext cx="1698044" cy="38291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Menú</a:t>
            </a:r>
            <a:endParaRPr lang="es-BO" sz="1100" dirty="0"/>
          </a:p>
        </p:txBody>
      </p:sp>
      <p:sp>
        <p:nvSpPr>
          <p:cNvPr id="22" name="Rectángulo: esquinas redondeadas 21">
            <a:hlinkClick r:id="rId6" action="ppaction://hlinksldjump"/>
            <a:extLst>
              <a:ext uri="{FF2B5EF4-FFF2-40B4-BE49-F238E27FC236}">
                <a16:creationId xmlns:a16="http://schemas.microsoft.com/office/drawing/2014/main" id="{7AB0549B-1D73-6045-9296-635E9A49957E}"/>
              </a:ext>
            </a:extLst>
          </p:cNvPr>
          <p:cNvSpPr/>
          <p:nvPr/>
        </p:nvSpPr>
        <p:spPr>
          <a:xfrm>
            <a:off x="5858915" y="5924740"/>
            <a:ext cx="1698044" cy="38291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Registrar</a:t>
            </a:r>
            <a:endParaRPr lang="es-BO" sz="1100" dirty="0"/>
          </a:p>
        </p:txBody>
      </p:sp>
    </p:spTree>
    <p:extLst>
      <p:ext uri="{BB962C8B-B14F-4D97-AF65-F5344CB8AC3E}">
        <p14:creationId xmlns:p14="http://schemas.microsoft.com/office/powerpoint/2010/main" val="19124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44F79994-0B5A-4B74-E985-847AE6D227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8855" y="586380"/>
            <a:ext cx="1550145" cy="594720"/>
          </a:xfrm>
        </p:spPr>
        <p:txBody>
          <a:bodyPr>
            <a:norm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recibo</a:t>
            </a:r>
            <a:endParaRPr lang="es-BO" sz="2400" dirty="0">
              <a:solidFill>
                <a:schemeClr val="bg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CEEEACA-C90C-596E-10E4-38CB989CAB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702" y="420599"/>
            <a:ext cx="4146628" cy="6016802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C1D98EB2-598F-6997-00D7-54F35F99BD26}"/>
              </a:ext>
            </a:extLst>
          </p:cNvPr>
          <p:cNvSpPr/>
          <p:nvPr/>
        </p:nvSpPr>
        <p:spPr>
          <a:xfrm>
            <a:off x="3858155" y="1786478"/>
            <a:ext cx="3626670" cy="2709323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dirty="0"/>
              <a:t>Nombre:</a:t>
            </a:r>
          </a:p>
          <a:p>
            <a:endParaRPr lang="es-ES" sz="1400" dirty="0"/>
          </a:p>
          <a:p>
            <a:r>
              <a:rPr lang="es-ES" sz="1400" dirty="0"/>
              <a:t>Celular:</a:t>
            </a:r>
          </a:p>
          <a:p>
            <a:endParaRPr lang="es-ES" sz="1400" dirty="0"/>
          </a:p>
          <a:p>
            <a:r>
              <a:rPr lang="es-ES" sz="1400" dirty="0"/>
              <a:t>Fecha:</a:t>
            </a:r>
          </a:p>
          <a:p>
            <a:endParaRPr lang="es-ES" sz="1400" dirty="0"/>
          </a:p>
          <a:p>
            <a:r>
              <a:rPr lang="es-ES" sz="1400" dirty="0"/>
              <a:t>Monto:</a:t>
            </a:r>
          </a:p>
          <a:p>
            <a:endParaRPr lang="es-ES" sz="1400" dirty="0"/>
          </a:p>
          <a:p>
            <a:r>
              <a:rPr lang="es-ES" sz="1400" dirty="0"/>
              <a:t>Id Celular:</a:t>
            </a:r>
          </a:p>
          <a:p>
            <a:endParaRPr lang="es-ES" sz="1400" dirty="0"/>
          </a:p>
          <a:p>
            <a:r>
              <a:rPr lang="es-ES" sz="1400" dirty="0"/>
              <a:t>Dirección:</a:t>
            </a:r>
          </a:p>
        </p:txBody>
      </p:sp>
      <p:sp>
        <p:nvSpPr>
          <p:cNvPr id="7" name="Rectángulo: esquinas redondeadas 6">
            <a:hlinkClick r:id="rId3" action="ppaction://hlinksldjump"/>
            <a:extLst>
              <a:ext uri="{FF2B5EF4-FFF2-40B4-BE49-F238E27FC236}">
                <a16:creationId xmlns:a16="http://schemas.microsoft.com/office/drawing/2014/main" id="{004D26C9-B9AF-7AB9-ACC1-8F451A0DA2EF}"/>
              </a:ext>
            </a:extLst>
          </p:cNvPr>
          <p:cNvSpPr/>
          <p:nvPr/>
        </p:nvSpPr>
        <p:spPr>
          <a:xfrm>
            <a:off x="3858155" y="5868569"/>
            <a:ext cx="1698044" cy="38291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Menú</a:t>
            </a:r>
            <a:endParaRPr lang="es-BO" sz="1100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8E5CBFF8-F05E-45EC-09D3-54DCC090E5C9}"/>
              </a:ext>
            </a:extLst>
          </p:cNvPr>
          <p:cNvSpPr/>
          <p:nvPr/>
        </p:nvSpPr>
        <p:spPr>
          <a:xfrm>
            <a:off x="5786781" y="5868569"/>
            <a:ext cx="1698044" cy="38291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Registrar</a:t>
            </a:r>
            <a:endParaRPr lang="es-BO" sz="11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7105739-523D-77A3-7C19-01B3CEAF85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283" y="834751"/>
            <a:ext cx="867832" cy="867832"/>
          </a:xfrm>
          <a:prstGeom prst="rect">
            <a:avLst/>
          </a:prstGeom>
        </p:spPr>
      </p:pic>
      <p:sp>
        <p:nvSpPr>
          <p:cNvPr id="10" name="Subtítulo 2">
            <a:extLst>
              <a:ext uri="{FF2B5EF4-FFF2-40B4-BE49-F238E27FC236}">
                <a16:creationId xmlns:a16="http://schemas.microsoft.com/office/drawing/2014/main" id="{888CDDD6-DA74-8D56-E0B9-6F28377589F0}"/>
              </a:ext>
            </a:extLst>
          </p:cNvPr>
          <p:cNvSpPr txBox="1">
            <a:spLocks/>
          </p:cNvSpPr>
          <p:nvPr/>
        </p:nvSpPr>
        <p:spPr bwMode="gray">
          <a:xfrm>
            <a:off x="4896110" y="509370"/>
            <a:ext cx="1507812" cy="3111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TechPhones</a:t>
            </a:r>
            <a:endParaRPr lang="es-BO" sz="2400" cap="none" dirty="0">
              <a:solidFill>
                <a:schemeClr val="bg1"/>
              </a:solidFill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53427BCE-CDB5-D3DE-492A-7D6AB5A67BB6}"/>
              </a:ext>
            </a:extLst>
          </p:cNvPr>
          <p:cNvSpPr/>
          <p:nvPr/>
        </p:nvSpPr>
        <p:spPr>
          <a:xfrm>
            <a:off x="3858155" y="4754619"/>
            <a:ext cx="942445" cy="38291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Buscar</a:t>
            </a:r>
            <a:endParaRPr lang="es-BO" sz="1100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AFC5B1B6-CC7C-D141-B270-3409848331D2}"/>
              </a:ext>
            </a:extLst>
          </p:cNvPr>
          <p:cNvSpPr/>
          <p:nvPr/>
        </p:nvSpPr>
        <p:spPr>
          <a:xfrm>
            <a:off x="3858155" y="5311594"/>
            <a:ext cx="942445" cy="38291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Eliminar</a:t>
            </a:r>
            <a:endParaRPr lang="es-BO" sz="1100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51A70161-41F4-EB82-C2F6-CE2D7C258AC6}"/>
              </a:ext>
            </a:extLst>
          </p:cNvPr>
          <p:cNvSpPr/>
          <p:nvPr/>
        </p:nvSpPr>
        <p:spPr>
          <a:xfrm>
            <a:off x="5612322" y="4754619"/>
            <a:ext cx="1089217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DEEE8F6A-03F7-5F2F-0456-0C7FA24C3B88}"/>
              </a:ext>
            </a:extLst>
          </p:cNvPr>
          <p:cNvSpPr txBox="1">
            <a:spLocks/>
          </p:cNvSpPr>
          <p:nvPr/>
        </p:nvSpPr>
        <p:spPr bwMode="gray">
          <a:xfrm>
            <a:off x="4896110" y="4776629"/>
            <a:ext cx="717548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N.º</a:t>
            </a:r>
            <a:r>
              <a:rPr lang="es-BO" sz="2400" cap="none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42F07D43-05C7-7C68-A2B1-5907CF321F34}"/>
              </a:ext>
            </a:extLst>
          </p:cNvPr>
          <p:cNvSpPr txBox="1">
            <a:spLocks/>
          </p:cNvSpPr>
          <p:nvPr/>
        </p:nvSpPr>
        <p:spPr bwMode="gray">
          <a:xfrm>
            <a:off x="4896110" y="5298674"/>
            <a:ext cx="717548" cy="425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cap="none" dirty="0">
                <a:solidFill>
                  <a:schemeClr val="bg1"/>
                </a:solidFill>
              </a:rPr>
              <a:t>N.º</a:t>
            </a:r>
            <a:r>
              <a:rPr lang="es-BO" sz="2400" cap="none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AE03A300-7D7B-1E42-A17C-7FF210253B59}"/>
              </a:ext>
            </a:extLst>
          </p:cNvPr>
          <p:cNvSpPr/>
          <p:nvPr/>
        </p:nvSpPr>
        <p:spPr>
          <a:xfrm>
            <a:off x="5612322" y="5325459"/>
            <a:ext cx="1089217" cy="4254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FF7E6AD-C33E-1C39-8472-9EAD1FA0C86E}"/>
              </a:ext>
            </a:extLst>
          </p:cNvPr>
          <p:cNvSpPr/>
          <p:nvPr/>
        </p:nvSpPr>
        <p:spPr>
          <a:xfrm>
            <a:off x="5556199" y="1892579"/>
            <a:ext cx="1691894" cy="34536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E5FE2D35-0F79-28C1-A1D4-E8EAEE5F113F}"/>
              </a:ext>
            </a:extLst>
          </p:cNvPr>
          <p:cNvSpPr/>
          <p:nvPr/>
        </p:nvSpPr>
        <p:spPr>
          <a:xfrm>
            <a:off x="5556199" y="2315575"/>
            <a:ext cx="1691894" cy="34536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B5B8DC32-58E1-43E5-0A21-8105B4F09E7D}"/>
              </a:ext>
            </a:extLst>
          </p:cNvPr>
          <p:cNvSpPr/>
          <p:nvPr/>
        </p:nvSpPr>
        <p:spPr>
          <a:xfrm>
            <a:off x="5556199" y="2747077"/>
            <a:ext cx="1691894" cy="34536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01E08B24-32B7-B19D-642A-DCF4ABE48A06}"/>
              </a:ext>
            </a:extLst>
          </p:cNvPr>
          <p:cNvSpPr/>
          <p:nvPr/>
        </p:nvSpPr>
        <p:spPr>
          <a:xfrm>
            <a:off x="5556199" y="3175189"/>
            <a:ext cx="1691894" cy="34536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4D714A42-23B1-C633-B10E-5ED26B6C6C3E}"/>
              </a:ext>
            </a:extLst>
          </p:cNvPr>
          <p:cNvSpPr/>
          <p:nvPr/>
        </p:nvSpPr>
        <p:spPr>
          <a:xfrm>
            <a:off x="5549666" y="3597149"/>
            <a:ext cx="1691894" cy="34536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7152FFDA-66E7-2D56-DB77-FD6B37CFBB34}"/>
              </a:ext>
            </a:extLst>
          </p:cNvPr>
          <p:cNvSpPr/>
          <p:nvPr/>
        </p:nvSpPr>
        <p:spPr>
          <a:xfrm>
            <a:off x="5543369" y="4030362"/>
            <a:ext cx="1691894" cy="34536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BO" dirty="0">
              <a:solidFill>
                <a:schemeClr val="tx1"/>
              </a:solidFill>
            </a:endParaRPr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6B90620D-8538-4D25-B192-3A1D9D1D65BC}"/>
              </a:ext>
            </a:extLst>
          </p:cNvPr>
          <p:cNvSpPr/>
          <p:nvPr/>
        </p:nvSpPr>
        <p:spPr>
          <a:xfrm>
            <a:off x="6740539" y="5049097"/>
            <a:ext cx="942445" cy="38291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0"/>
                  <a:shade val="30000"/>
                  <a:satMod val="115000"/>
                </a:schemeClr>
              </a:gs>
              <a:gs pos="50000">
                <a:schemeClr val="accent5">
                  <a:lumMod val="50000"/>
                  <a:shade val="67500"/>
                  <a:satMod val="115000"/>
                </a:schemeClr>
              </a:gs>
              <a:gs pos="100000">
                <a:schemeClr val="accent5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Actualizar</a:t>
            </a:r>
            <a:endParaRPr lang="es-BO" sz="1100" dirty="0"/>
          </a:p>
        </p:txBody>
      </p:sp>
    </p:spTree>
    <p:extLst>
      <p:ext uri="{BB962C8B-B14F-4D97-AF65-F5344CB8AC3E}">
        <p14:creationId xmlns:p14="http://schemas.microsoft.com/office/powerpoint/2010/main" val="15203193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Sala de reuniones 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a de reuniones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942</TotalTime>
  <Words>138</Words>
  <Application>Microsoft Office PowerPoint</Application>
  <PresentationFormat>Panorámica</PresentationFormat>
  <Paragraphs>86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Sala de reuniones 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moises geronimo</cp:lastModifiedBy>
  <cp:revision>22</cp:revision>
  <dcterms:created xsi:type="dcterms:W3CDTF">2024-07-12T13:00:23Z</dcterms:created>
  <dcterms:modified xsi:type="dcterms:W3CDTF">2024-07-19T09:42:18Z</dcterms:modified>
</cp:coreProperties>
</file>

<file path=docProps/thumbnail.jpeg>
</file>